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3" d="100"/>
          <a:sy n="73" d="100"/>
        </p:scale>
        <p:origin x="594" y="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10/13/2022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8.png"/><Relationship Id="rId13" Type="http://schemas.openxmlformats.org/officeDocument/2006/relationships/image" Target="../media/image46.png"/><Relationship Id="rId3" Type="http://schemas.openxmlformats.org/officeDocument/2006/relationships/image" Target="../media/image113.png"/><Relationship Id="rId7" Type="http://schemas.openxmlformats.org/officeDocument/2006/relationships/image" Target="../media/image117.png"/><Relationship Id="rId12" Type="http://schemas.openxmlformats.org/officeDocument/2006/relationships/image" Target="../media/image122.png"/><Relationship Id="rId2" Type="http://schemas.openxmlformats.org/officeDocument/2006/relationships/image" Target="../media/image44.png"/><Relationship Id="rId16" Type="http://schemas.openxmlformats.org/officeDocument/2006/relationships/image" Target="../media/image1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11" Type="http://schemas.openxmlformats.org/officeDocument/2006/relationships/image" Target="../media/image121.png"/><Relationship Id="rId5" Type="http://schemas.openxmlformats.org/officeDocument/2006/relationships/image" Target="../media/image115.png"/><Relationship Id="rId15" Type="http://schemas.openxmlformats.org/officeDocument/2006/relationships/image" Target="../media/image123.png"/><Relationship Id="rId10" Type="http://schemas.openxmlformats.org/officeDocument/2006/relationships/image" Target="../media/image120.png"/><Relationship Id="rId4" Type="http://schemas.openxmlformats.org/officeDocument/2006/relationships/image" Target="../media/image114.png"/><Relationship Id="rId9" Type="http://schemas.openxmlformats.org/officeDocument/2006/relationships/image" Target="../media/image119.png"/><Relationship Id="rId14" Type="http://schemas.openxmlformats.org/officeDocument/2006/relationships/image" Target="../media/image1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9.png"/><Relationship Id="rId3" Type="http://schemas.openxmlformats.org/officeDocument/2006/relationships/image" Target="../media/image31.png"/><Relationship Id="rId7" Type="http://schemas.openxmlformats.org/officeDocument/2006/relationships/image" Target="../media/image128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7.png"/><Relationship Id="rId5" Type="http://schemas.openxmlformats.org/officeDocument/2006/relationships/image" Target="../media/image6.png"/><Relationship Id="rId4" Type="http://schemas.openxmlformats.org/officeDocument/2006/relationships/image" Target="../media/image12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31.png"/><Relationship Id="rId7" Type="http://schemas.openxmlformats.org/officeDocument/2006/relationships/image" Target="../media/image133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4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9.png"/><Relationship Id="rId3" Type="http://schemas.openxmlformats.org/officeDocument/2006/relationships/image" Target="../media/image31.png"/><Relationship Id="rId7" Type="http://schemas.openxmlformats.org/officeDocument/2006/relationships/image" Target="../media/image138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Relationship Id="rId9" Type="http://schemas.openxmlformats.org/officeDocument/2006/relationships/image" Target="../media/image1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7" Type="http://schemas.openxmlformats.org/officeDocument/2006/relationships/image" Target="../media/image1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142.png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0.png"/><Relationship Id="rId13" Type="http://schemas.openxmlformats.org/officeDocument/2006/relationships/image" Target="../media/image143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46.png"/><Relationship Id="rId2" Type="http://schemas.openxmlformats.org/officeDocument/2006/relationships/image" Target="../media/image144.png"/><Relationship Id="rId16" Type="http://schemas.openxmlformats.org/officeDocument/2006/relationships/image" Target="../media/image1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8.png"/><Relationship Id="rId11" Type="http://schemas.openxmlformats.org/officeDocument/2006/relationships/image" Target="../media/image151.png"/><Relationship Id="rId5" Type="http://schemas.openxmlformats.org/officeDocument/2006/relationships/image" Target="../media/image147.png"/><Relationship Id="rId15" Type="http://schemas.openxmlformats.org/officeDocument/2006/relationships/image" Target="../media/image153.png"/><Relationship Id="rId10" Type="http://schemas.openxmlformats.org/officeDocument/2006/relationships/image" Target="../media/image44.png"/><Relationship Id="rId4" Type="http://schemas.openxmlformats.org/officeDocument/2006/relationships/image" Target="../media/image146.png"/><Relationship Id="rId9" Type="http://schemas.openxmlformats.org/officeDocument/2006/relationships/image" Target="../media/image131.png"/><Relationship Id="rId14" Type="http://schemas.openxmlformats.org/officeDocument/2006/relationships/image" Target="../media/image15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5.png"/><Relationship Id="rId13" Type="http://schemas.openxmlformats.org/officeDocument/2006/relationships/image" Target="../media/image143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56.png"/><Relationship Id="rId5" Type="http://schemas.openxmlformats.org/officeDocument/2006/relationships/image" Target="../media/image148.png"/><Relationship Id="rId15" Type="http://schemas.openxmlformats.org/officeDocument/2006/relationships/image" Target="../media/image158.png"/><Relationship Id="rId10" Type="http://schemas.openxmlformats.org/officeDocument/2006/relationships/image" Target="../media/image44.png"/><Relationship Id="rId4" Type="http://schemas.openxmlformats.org/officeDocument/2006/relationships/image" Target="../media/image147.png"/><Relationship Id="rId9" Type="http://schemas.openxmlformats.org/officeDocument/2006/relationships/image" Target="../media/image131.png"/><Relationship Id="rId14" Type="http://schemas.openxmlformats.org/officeDocument/2006/relationships/image" Target="../media/image15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9.png"/><Relationship Id="rId13" Type="http://schemas.openxmlformats.org/officeDocument/2006/relationships/image" Target="../media/image16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4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46.png"/><Relationship Id="rId5" Type="http://schemas.openxmlformats.org/officeDocument/2006/relationships/image" Target="../media/image148.png"/><Relationship Id="rId10" Type="http://schemas.openxmlformats.org/officeDocument/2006/relationships/image" Target="../media/image160.png"/><Relationship Id="rId4" Type="http://schemas.openxmlformats.org/officeDocument/2006/relationships/image" Target="../media/image147.png"/><Relationship Id="rId9" Type="http://schemas.openxmlformats.org/officeDocument/2006/relationships/image" Target="../media/image44.png"/><Relationship Id="rId14" Type="http://schemas.openxmlformats.org/officeDocument/2006/relationships/image" Target="../media/image16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131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4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64.png"/><Relationship Id="rId5" Type="http://schemas.openxmlformats.org/officeDocument/2006/relationships/image" Target="../media/image148.png"/><Relationship Id="rId15" Type="http://schemas.openxmlformats.org/officeDocument/2006/relationships/image" Target="../media/image166.png"/><Relationship Id="rId10" Type="http://schemas.openxmlformats.org/officeDocument/2006/relationships/image" Target="../media/image46.png"/><Relationship Id="rId4" Type="http://schemas.openxmlformats.org/officeDocument/2006/relationships/image" Target="../media/image147.png"/><Relationship Id="rId9" Type="http://schemas.openxmlformats.org/officeDocument/2006/relationships/image" Target="../media/image163.png"/><Relationship Id="rId14" Type="http://schemas.openxmlformats.org/officeDocument/2006/relationships/image" Target="../media/image165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7.png"/><Relationship Id="rId13" Type="http://schemas.openxmlformats.org/officeDocument/2006/relationships/image" Target="../media/image169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143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46.png"/><Relationship Id="rId5" Type="http://schemas.openxmlformats.org/officeDocument/2006/relationships/image" Target="../media/image148.png"/><Relationship Id="rId10" Type="http://schemas.openxmlformats.org/officeDocument/2006/relationships/image" Target="../media/image168.png"/><Relationship Id="rId4" Type="http://schemas.openxmlformats.org/officeDocument/2006/relationships/image" Target="../media/image147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25.png"/><Relationship Id="rId3" Type="http://schemas.openxmlformats.org/officeDocument/2006/relationships/image" Target="../media/image10.png"/><Relationship Id="rId21" Type="http://schemas.openxmlformats.org/officeDocument/2006/relationships/image" Target="../media/image28.png"/><Relationship Id="rId7" Type="http://schemas.openxmlformats.org/officeDocument/2006/relationships/image" Target="../media/image14.png"/><Relationship Id="rId12" Type="http://schemas.openxmlformats.org/officeDocument/2006/relationships/image" Target="../media/image19.png"/><Relationship Id="rId17" Type="http://schemas.openxmlformats.org/officeDocument/2006/relationships/image" Target="../media/image24.png"/><Relationship Id="rId2" Type="http://schemas.openxmlformats.org/officeDocument/2006/relationships/image" Target="../media/image9.png"/><Relationship Id="rId16" Type="http://schemas.openxmlformats.org/officeDocument/2006/relationships/image" Target="../media/image23.png"/><Relationship Id="rId20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5" Type="http://schemas.openxmlformats.org/officeDocument/2006/relationships/image" Target="../media/image22.png"/><Relationship Id="rId10" Type="http://schemas.openxmlformats.org/officeDocument/2006/relationships/image" Target="../media/image17.png"/><Relationship Id="rId19" Type="http://schemas.openxmlformats.org/officeDocument/2006/relationships/image" Target="../media/image26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Relationship Id="rId14" Type="http://schemas.openxmlformats.org/officeDocument/2006/relationships/image" Target="../media/image21.png"/><Relationship Id="rId22" Type="http://schemas.openxmlformats.org/officeDocument/2006/relationships/image" Target="../media/image29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13" Type="http://schemas.openxmlformats.org/officeDocument/2006/relationships/image" Target="../media/image143.png"/><Relationship Id="rId3" Type="http://schemas.openxmlformats.org/officeDocument/2006/relationships/image" Target="../media/image146.png"/><Relationship Id="rId7" Type="http://schemas.openxmlformats.org/officeDocument/2006/relationships/image" Target="../media/image150.png"/><Relationship Id="rId12" Type="http://schemas.openxmlformats.org/officeDocument/2006/relationships/image" Target="../media/image46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9.png"/><Relationship Id="rId11" Type="http://schemas.openxmlformats.org/officeDocument/2006/relationships/image" Target="../media/image171.png"/><Relationship Id="rId5" Type="http://schemas.openxmlformats.org/officeDocument/2006/relationships/image" Target="../media/image148.png"/><Relationship Id="rId15" Type="http://schemas.openxmlformats.org/officeDocument/2006/relationships/image" Target="../media/image173.png"/><Relationship Id="rId10" Type="http://schemas.openxmlformats.org/officeDocument/2006/relationships/image" Target="../media/image44.png"/><Relationship Id="rId4" Type="http://schemas.openxmlformats.org/officeDocument/2006/relationships/image" Target="../media/image147.png"/><Relationship Id="rId9" Type="http://schemas.openxmlformats.org/officeDocument/2006/relationships/image" Target="../media/image131.png"/><Relationship Id="rId14" Type="http://schemas.openxmlformats.org/officeDocument/2006/relationships/image" Target="../media/image17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8.png"/><Relationship Id="rId3" Type="http://schemas.openxmlformats.org/officeDocument/2006/relationships/image" Target="../media/image31.png"/><Relationship Id="rId7" Type="http://schemas.openxmlformats.org/officeDocument/2006/relationships/image" Target="../media/image177.pn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6.png"/><Relationship Id="rId5" Type="http://schemas.openxmlformats.org/officeDocument/2006/relationships/image" Target="../media/image6.png"/><Relationship Id="rId4" Type="http://schemas.openxmlformats.org/officeDocument/2006/relationships/image" Target="../media/image175.png"/><Relationship Id="rId9" Type="http://schemas.openxmlformats.org/officeDocument/2006/relationships/image" Target="../media/image17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2.png"/><Relationship Id="rId5" Type="http://schemas.openxmlformats.org/officeDocument/2006/relationships/image" Target="../media/image181.png"/><Relationship Id="rId4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4.png"/><Relationship Id="rId5" Type="http://schemas.openxmlformats.org/officeDocument/2006/relationships/image" Target="../media/image181.png"/><Relationship Id="rId4" Type="http://schemas.openxmlformats.org/officeDocument/2006/relationships/image" Target="../media/image46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3" Type="http://schemas.openxmlformats.org/officeDocument/2006/relationships/image" Target="../media/image31.png"/><Relationship Id="rId7" Type="http://schemas.openxmlformats.org/officeDocument/2006/relationships/image" Target="../media/image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7.png"/><Relationship Id="rId5" Type="http://schemas.openxmlformats.org/officeDocument/2006/relationships/image" Target="../media/image186.png"/><Relationship Id="rId10" Type="http://schemas.openxmlformats.org/officeDocument/2006/relationships/image" Target="../media/image190.png"/><Relationship Id="rId4" Type="http://schemas.openxmlformats.org/officeDocument/2006/relationships/image" Target="../media/image185.png"/><Relationship Id="rId9" Type="http://schemas.openxmlformats.org/officeDocument/2006/relationships/image" Target="../media/image189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1.png"/><Relationship Id="rId3" Type="http://schemas.openxmlformats.org/officeDocument/2006/relationships/image" Target="../media/image44.png"/><Relationship Id="rId7" Type="http://schemas.openxmlformats.org/officeDocument/2006/relationships/image" Target="../media/image19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46.png"/><Relationship Id="rId4" Type="http://schemas.openxmlformats.org/officeDocument/2006/relationships/image" Target="../media/image19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95.png"/><Relationship Id="rId7" Type="http://schemas.openxmlformats.org/officeDocument/2006/relationships/image" Target="../media/image198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97.png"/><Relationship Id="rId4" Type="http://schemas.openxmlformats.org/officeDocument/2006/relationships/image" Target="../media/image196.png"/><Relationship Id="rId9" Type="http://schemas.openxmlformats.org/officeDocument/2006/relationships/image" Target="../media/image1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46.png"/><Relationship Id="rId4" Type="http://schemas.openxmlformats.org/officeDocument/2006/relationships/image" Target="../media/image19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2.png"/><Relationship Id="rId5" Type="http://schemas.openxmlformats.org/officeDocument/2006/relationships/image" Target="../media/image46.png"/><Relationship Id="rId4" Type="http://schemas.openxmlformats.org/officeDocument/2006/relationships/image" Target="../media/image19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4.png"/><Relationship Id="rId3" Type="http://schemas.openxmlformats.org/officeDocument/2006/relationships/image" Target="../media/image31.png"/><Relationship Id="rId7" Type="http://schemas.openxmlformats.org/officeDocument/2006/relationships/image" Target="../media/image203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02.png"/><Relationship Id="rId4" Type="http://schemas.openxmlformats.org/officeDocument/2006/relationships/image" Target="../media/image201.png"/><Relationship Id="rId9" Type="http://schemas.openxmlformats.org/officeDocument/2006/relationships/image" Target="../media/image20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1.png"/><Relationship Id="rId7" Type="http://schemas.openxmlformats.org/officeDocument/2006/relationships/image" Target="../media/image34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7" Type="http://schemas.openxmlformats.org/officeDocument/2006/relationships/image" Target="../media/image208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207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4.png"/><Relationship Id="rId3" Type="http://schemas.openxmlformats.org/officeDocument/2006/relationships/image" Target="../media/image209.png"/><Relationship Id="rId7" Type="http://schemas.openxmlformats.org/officeDocument/2006/relationships/image" Target="../media/image21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2.png"/><Relationship Id="rId5" Type="http://schemas.openxmlformats.org/officeDocument/2006/relationships/image" Target="../media/image211.png"/><Relationship Id="rId10" Type="http://schemas.openxmlformats.org/officeDocument/2006/relationships/image" Target="../media/image208.png"/><Relationship Id="rId4" Type="http://schemas.openxmlformats.org/officeDocument/2006/relationships/image" Target="../media/image210.png"/><Relationship Id="rId9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216.png"/><Relationship Id="rId7" Type="http://schemas.openxmlformats.org/officeDocument/2006/relationships/image" Target="../media/image220.png"/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9.png"/><Relationship Id="rId11" Type="http://schemas.openxmlformats.org/officeDocument/2006/relationships/image" Target="../media/image208.png"/><Relationship Id="rId5" Type="http://schemas.openxmlformats.org/officeDocument/2006/relationships/image" Target="../media/image218.png"/><Relationship Id="rId10" Type="http://schemas.openxmlformats.org/officeDocument/2006/relationships/image" Target="../media/image46.png"/><Relationship Id="rId4" Type="http://schemas.openxmlformats.org/officeDocument/2006/relationships/image" Target="../media/image217.png"/><Relationship Id="rId9" Type="http://schemas.openxmlformats.org/officeDocument/2006/relationships/image" Target="../media/image221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23.png"/><Relationship Id="rId7" Type="http://schemas.openxmlformats.org/officeDocument/2006/relationships/image" Target="../media/image226.pn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25.png"/><Relationship Id="rId4" Type="http://schemas.openxmlformats.org/officeDocument/2006/relationships/image" Target="../media/image224.png"/><Relationship Id="rId9" Type="http://schemas.openxmlformats.org/officeDocument/2006/relationships/image" Target="../media/image20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228.png"/><Relationship Id="rId7" Type="http://schemas.openxmlformats.org/officeDocument/2006/relationships/image" Target="../media/image231.png"/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230.png"/><Relationship Id="rId4" Type="http://schemas.openxmlformats.org/officeDocument/2006/relationships/image" Target="../media/image229.png"/><Relationship Id="rId9" Type="http://schemas.openxmlformats.org/officeDocument/2006/relationships/image" Target="../media/image208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7.png"/><Relationship Id="rId3" Type="http://schemas.openxmlformats.org/officeDocument/2006/relationships/image" Target="../media/image233.png"/><Relationship Id="rId7" Type="http://schemas.openxmlformats.org/officeDocument/2006/relationships/image" Target="../media/image44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6.png"/><Relationship Id="rId5" Type="http://schemas.openxmlformats.org/officeDocument/2006/relationships/image" Target="../media/image235.png"/><Relationship Id="rId10" Type="http://schemas.openxmlformats.org/officeDocument/2006/relationships/image" Target="../media/image208.png"/><Relationship Id="rId4" Type="http://schemas.openxmlformats.org/officeDocument/2006/relationships/image" Target="../media/image234.png"/><Relationship Id="rId9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31.png"/><Relationship Id="rId7" Type="http://schemas.openxmlformats.org/officeDocument/2006/relationships/image" Target="../media/image240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39.png"/><Relationship Id="rId4" Type="http://schemas.openxmlformats.org/officeDocument/2006/relationships/image" Target="../media/image238.png"/><Relationship Id="rId9" Type="http://schemas.openxmlformats.org/officeDocument/2006/relationships/image" Target="../media/image2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246.png"/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5.png"/><Relationship Id="rId5" Type="http://schemas.openxmlformats.org/officeDocument/2006/relationships/image" Target="../media/image46.png"/><Relationship Id="rId4" Type="http://schemas.openxmlformats.org/officeDocument/2006/relationships/image" Target="../media/image24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46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12" Type="http://schemas.openxmlformats.org/officeDocument/2006/relationships/image" Target="../media/image45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11" Type="http://schemas.openxmlformats.org/officeDocument/2006/relationships/image" Target="../media/image44.png"/><Relationship Id="rId5" Type="http://schemas.openxmlformats.org/officeDocument/2006/relationships/image" Target="../media/image50.png"/><Relationship Id="rId15" Type="http://schemas.openxmlformats.org/officeDocument/2006/relationships/image" Target="../media/image56.png"/><Relationship Id="rId10" Type="http://schemas.openxmlformats.org/officeDocument/2006/relationships/image" Target="../media/image55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Relationship Id="rId14" Type="http://schemas.openxmlformats.org/officeDocument/2006/relationships/image" Target="../media/image4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.png"/><Relationship Id="rId7" Type="http://schemas.openxmlformats.org/officeDocument/2006/relationships/image" Target="../media/image6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11" Type="http://schemas.openxmlformats.org/officeDocument/2006/relationships/image" Target="../media/image68.png"/><Relationship Id="rId5" Type="http://schemas.openxmlformats.org/officeDocument/2006/relationships/image" Target="../media/image64.png"/><Relationship Id="rId10" Type="http://schemas.openxmlformats.org/officeDocument/2006/relationships/image" Target="../media/image60.png"/><Relationship Id="rId4" Type="http://schemas.openxmlformats.org/officeDocument/2006/relationships/image" Target="../media/image34.png"/><Relationship Id="rId9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31.png"/><Relationship Id="rId7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Relationship Id="rId9" Type="http://schemas.openxmlformats.org/officeDocument/2006/relationships/image" Target="../media/image74.png"/></Relationships>
</file>

<file path=ppt/slides/_rels/slide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5.png"/><Relationship Id="rId18" Type="http://schemas.openxmlformats.org/officeDocument/2006/relationships/image" Target="../media/image90.png"/><Relationship Id="rId26" Type="http://schemas.openxmlformats.org/officeDocument/2006/relationships/image" Target="../media/image98.png"/><Relationship Id="rId39" Type="http://schemas.openxmlformats.org/officeDocument/2006/relationships/image" Target="../media/image44.png"/><Relationship Id="rId21" Type="http://schemas.openxmlformats.org/officeDocument/2006/relationships/image" Target="../media/image93.png"/><Relationship Id="rId34" Type="http://schemas.openxmlformats.org/officeDocument/2006/relationships/image" Target="../media/image106.png"/><Relationship Id="rId42" Type="http://schemas.openxmlformats.org/officeDocument/2006/relationships/image" Target="../media/image112.png"/><Relationship Id="rId7" Type="http://schemas.openxmlformats.org/officeDocument/2006/relationships/image" Target="../media/image79.png"/><Relationship Id="rId2" Type="http://schemas.openxmlformats.org/officeDocument/2006/relationships/image" Target="../media/image31.png"/><Relationship Id="rId16" Type="http://schemas.openxmlformats.org/officeDocument/2006/relationships/image" Target="../media/image88.png"/><Relationship Id="rId20" Type="http://schemas.openxmlformats.org/officeDocument/2006/relationships/image" Target="../media/image92.png"/><Relationship Id="rId29" Type="http://schemas.openxmlformats.org/officeDocument/2006/relationships/image" Target="../media/image101.png"/><Relationship Id="rId41" Type="http://schemas.openxmlformats.org/officeDocument/2006/relationships/image" Target="../media/image4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8.png"/><Relationship Id="rId11" Type="http://schemas.openxmlformats.org/officeDocument/2006/relationships/image" Target="../media/image83.png"/><Relationship Id="rId24" Type="http://schemas.openxmlformats.org/officeDocument/2006/relationships/image" Target="../media/image96.png"/><Relationship Id="rId32" Type="http://schemas.openxmlformats.org/officeDocument/2006/relationships/image" Target="../media/image104.png"/><Relationship Id="rId37" Type="http://schemas.openxmlformats.org/officeDocument/2006/relationships/image" Target="../media/image109.png"/><Relationship Id="rId40" Type="http://schemas.openxmlformats.org/officeDocument/2006/relationships/image" Target="../media/image111.png"/><Relationship Id="rId5" Type="http://schemas.openxmlformats.org/officeDocument/2006/relationships/image" Target="../media/image77.png"/><Relationship Id="rId15" Type="http://schemas.openxmlformats.org/officeDocument/2006/relationships/image" Target="../media/image87.png"/><Relationship Id="rId23" Type="http://schemas.openxmlformats.org/officeDocument/2006/relationships/image" Target="../media/image95.png"/><Relationship Id="rId28" Type="http://schemas.openxmlformats.org/officeDocument/2006/relationships/image" Target="../media/image100.png"/><Relationship Id="rId36" Type="http://schemas.openxmlformats.org/officeDocument/2006/relationships/image" Target="../media/image108.png"/><Relationship Id="rId10" Type="http://schemas.openxmlformats.org/officeDocument/2006/relationships/image" Target="../media/image82.png"/><Relationship Id="rId19" Type="http://schemas.openxmlformats.org/officeDocument/2006/relationships/image" Target="../media/image91.png"/><Relationship Id="rId31" Type="http://schemas.openxmlformats.org/officeDocument/2006/relationships/image" Target="../media/image103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Relationship Id="rId22" Type="http://schemas.openxmlformats.org/officeDocument/2006/relationships/image" Target="../media/image94.png"/><Relationship Id="rId27" Type="http://schemas.openxmlformats.org/officeDocument/2006/relationships/image" Target="../media/image99.png"/><Relationship Id="rId30" Type="http://schemas.openxmlformats.org/officeDocument/2006/relationships/image" Target="../media/image102.png"/><Relationship Id="rId35" Type="http://schemas.openxmlformats.org/officeDocument/2006/relationships/image" Target="../media/image107.png"/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12" Type="http://schemas.openxmlformats.org/officeDocument/2006/relationships/image" Target="../media/image84.png"/><Relationship Id="rId17" Type="http://schemas.openxmlformats.org/officeDocument/2006/relationships/image" Target="../media/image89.png"/><Relationship Id="rId25" Type="http://schemas.openxmlformats.org/officeDocument/2006/relationships/image" Target="../media/image97.png"/><Relationship Id="rId33" Type="http://schemas.openxmlformats.org/officeDocument/2006/relationships/image" Target="../media/image105.png"/><Relationship Id="rId38" Type="http://schemas.openxmlformats.org/officeDocument/2006/relationships/image" Target="../media/image1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EF9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501044" y="4008892"/>
            <a:ext cx="7172624" cy="2875214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84038" y="1241914"/>
            <a:ext cx="9435240" cy="4786431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158706" y="1685049"/>
            <a:ext cx="5246139" cy="52601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722953" y="9744382"/>
            <a:ext cx="1305321" cy="33555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8653122" y="0"/>
            <a:ext cx="979471" cy="1190410"/>
            <a:chOff x="8653122" y="0"/>
            <a:chExt cx="979471" cy="119041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653122" y="0"/>
              <a:ext cx="979471" cy="1190410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54258" y="320850"/>
            <a:ext cx="1052776" cy="695729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416197" y="7421080"/>
            <a:ext cx="6914452" cy="73481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838412" y="914411"/>
            <a:ext cx="16920273" cy="9062236"/>
            <a:chOff x="838412" y="914411"/>
            <a:chExt cx="16920273" cy="906223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38412" y="914411"/>
              <a:ext cx="16920273" cy="906223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043877" y="4104812"/>
            <a:ext cx="839192" cy="850461"/>
            <a:chOff x="11043877" y="4104812"/>
            <a:chExt cx="839192" cy="8504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 rot="-540000">
              <a:off x="11043877" y="4104812"/>
              <a:ext cx="839192" cy="850461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785324" y="3684417"/>
            <a:ext cx="3427054" cy="43097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14188591" y="4777640"/>
            <a:ext cx="771214" cy="781570"/>
            <a:chOff x="14188591" y="4777640"/>
            <a:chExt cx="771214" cy="78157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-660000">
              <a:off x="14188591" y="4777640"/>
              <a:ext cx="771214" cy="78157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135026" y="4332905"/>
            <a:ext cx="3701149" cy="43097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985275" y="6092681"/>
            <a:ext cx="913354" cy="925620"/>
            <a:chOff x="8985275" y="6092681"/>
            <a:chExt cx="913354" cy="92562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10740000">
              <a:off x="8985275" y="6092681"/>
              <a:ext cx="913354" cy="925620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065531" y="6835762"/>
            <a:ext cx="3839320" cy="79651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765695" y="6758601"/>
            <a:ext cx="956731" cy="969579"/>
            <a:chOff x="9765695" y="6758601"/>
            <a:chExt cx="956731" cy="96957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 rot="9840000">
              <a:off x="9765695" y="6758601"/>
              <a:ext cx="956731" cy="96957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7693" y="7806971"/>
            <a:ext cx="4187597" cy="430978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421270" y="125715"/>
            <a:ext cx="1398862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78950" y="-9524"/>
            <a:ext cx="527431" cy="641019"/>
            <a:chOff x="878950" y="-9524"/>
            <a:chExt cx="527431" cy="64101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878950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63281" y="114762"/>
            <a:ext cx="692372" cy="482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127977" y="7388667"/>
            <a:ext cx="1010122" cy="1023687"/>
            <a:chOff x="12127977" y="7388667"/>
            <a:chExt cx="1010122" cy="1023687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 rot="9120000">
              <a:off x="12127977" y="7388667"/>
              <a:ext cx="1010122" cy="1023687"/>
            </a:xfrm>
            <a:prstGeom prst="rect">
              <a:avLst/>
            </a:prstGeom>
          </p:spPr>
        </p:pic>
      </p:grpSp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601959" y="8402891"/>
            <a:ext cx="3858292" cy="43097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813559"/>
            <a:chOff x="0" y="0"/>
            <a:chExt cx="18285714" cy="481355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81355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621" y="1785526"/>
            <a:ext cx="3682144" cy="1092791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21084"/>
              <a:ext cx="684868" cy="6796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443493" y="7976828"/>
            <a:ext cx="2903727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199677" y="3355896"/>
            <a:ext cx="7987876" cy="5327851"/>
            <a:chOff x="1199677" y="3355896"/>
            <a:chExt cx="7987876" cy="532785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9677" y="3355896"/>
              <a:ext cx="7987876" cy="53278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746528" y="1036485"/>
            <a:ext cx="16891588" cy="8150191"/>
            <a:chOff x="746528" y="1036485"/>
            <a:chExt cx="16891588" cy="81501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46528" y="1036485"/>
              <a:ext cx="16891588" cy="81501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3872755" y="1723653"/>
            <a:ext cx="579238" cy="509317"/>
            <a:chOff x="13872755" y="1723653"/>
            <a:chExt cx="579238" cy="509317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872755" y="17236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986516" y="2694419"/>
            <a:ext cx="579238" cy="509317"/>
            <a:chOff x="9986516" y="2694419"/>
            <a:chExt cx="579238" cy="50931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986516" y="2694419"/>
              <a:ext cx="579238" cy="50931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4716322" y="5040580"/>
            <a:ext cx="579238" cy="509317"/>
            <a:chOff x="14716322" y="5040580"/>
            <a:chExt cx="579238" cy="509317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4716322" y="5040580"/>
              <a:ext cx="579238" cy="50931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74431" y="2996697"/>
            <a:ext cx="1719971" cy="1377153"/>
            <a:chOff x="1074431" y="2996697"/>
            <a:chExt cx="1719971" cy="1377153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74431" y="2996697"/>
              <a:ext cx="1719971" cy="137715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1398862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92800" cy="482238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095046" y="4660997"/>
            <a:ext cx="1719971" cy="1377153"/>
            <a:chOff x="1095046" y="4660997"/>
            <a:chExt cx="1719971" cy="1377153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95046" y="4660997"/>
              <a:ext cx="1719971" cy="137715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279773" y="4054258"/>
            <a:ext cx="4175308" cy="912631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41982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93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279773" y="3273810"/>
            <a:ext cx="4175308" cy="91263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3329897"/>
            <a:ext cx="7696296" cy="3906015"/>
            <a:chOff x="1219048" y="3329897"/>
            <a:chExt cx="7696296" cy="390601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3329897"/>
              <a:ext cx="7696296" cy="390601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52132" y="1621662"/>
            <a:ext cx="17184616" cy="6744962"/>
            <a:chOff x="652132" y="1621662"/>
            <a:chExt cx="17184616" cy="674496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52132" y="1621662"/>
              <a:ext cx="17184616" cy="674496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163" y="131939"/>
            <a:ext cx="2248900" cy="60383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14761"/>
            <a:ext cx="69602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96902" y="3287078"/>
            <a:ext cx="14796026" cy="5672264"/>
            <a:chOff x="1896902" y="3287078"/>
            <a:chExt cx="14796026" cy="567226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896902" y="3287078"/>
              <a:ext cx="14796026" cy="567226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4605206" y="4635875"/>
            <a:ext cx="579238" cy="509317"/>
            <a:chOff x="4605206" y="4635875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605206" y="4635875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046793"/>
            <a:ext cx="4798930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372853"/>
            <a:ext cx="3250092" cy="46319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84763" y="1698912"/>
            <a:ext cx="3462654" cy="43097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91864" y="3023074"/>
            <a:ext cx="15112618" cy="6185378"/>
            <a:chOff x="1991864" y="3023074"/>
            <a:chExt cx="15112618" cy="618537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991864" y="3023074"/>
              <a:ext cx="15112618" cy="618537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0036237" y="8273053"/>
            <a:ext cx="579238" cy="509317"/>
            <a:chOff x="10036237" y="8273053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0036237" y="8273053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61079"/>
            <a:ext cx="4223197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687134"/>
            <a:ext cx="6046130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350900" y="3013604"/>
            <a:ext cx="14689270" cy="6295401"/>
            <a:chOff x="1350900" y="3013604"/>
            <a:chExt cx="14689270" cy="62954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50900" y="3013604"/>
              <a:ext cx="14689270" cy="629540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163" y="131939"/>
            <a:ext cx="4009234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763" y="1370603"/>
            <a:ext cx="5984387" cy="43097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696658"/>
            <a:ext cx="5833787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83304"/>
            <a:ext cx="16212381" cy="6737600"/>
            <a:chOff x="1219048" y="278330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8330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29136"/>
            <a:ext cx="7484888" cy="692263"/>
            <a:chOff x="1219048" y="2129136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29136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29136"/>
            <a:ext cx="8756065" cy="692263"/>
            <a:chOff x="8675364" y="2129136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29136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34524"/>
            <a:ext cx="6605327" cy="35714"/>
            <a:chOff x="5383051" y="6134524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34524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48185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25354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4009234" cy="60383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96246" y="3301127"/>
            <a:ext cx="15857983" cy="5796962"/>
            <a:chOff x="1396246" y="3301127"/>
            <a:chExt cx="15857983" cy="579696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396246" y="3301127"/>
              <a:ext cx="15857983" cy="579696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3765274" y="6344875"/>
            <a:ext cx="579238" cy="509317"/>
            <a:chOff x="3765274" y="6344875"/>
            <a:chExt cx="579238" cy="50931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3765274" y="6344875"/>
              <a:ext cx="579238" cy="50931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80127"/>
            <a:ext cx="5018378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706182"/>
            <a:ext cx="4161663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83304"/>
            <a:ext cx="16212381" cy="6737600"/>
            <a:chOff x="1219048" y="2783304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83304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29136"/>
            <a:ext cx="7484888" cy="692263"/>
            <a:chOff x="1219048" y="2129136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29136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29136"/>
            <a:ext cx="8756065" cy="692263"/>
            <a:chOff x="8675364" y="2129136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29136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34524"/>
            <a:ext cx="6605327" cy="35714"/>
            <a:chOff x="5383051" y="6134524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34524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48185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25354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974513" y="3098563"/>
            <a:ext cx="12279613" cy="6048648"/>
            <a:chOff x="2974513" y="3098563"/>
            <a:chExt cx="12279613" cy="604864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4513" y="3098563"/>
              <a:ext cx="12279613" cy="604864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27163" y="131939"/>
            <a:ext cx="5672957" cy="60383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84763" y="1703936"/>
            <a:ext cx="4922206" cy="43097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10285714"/>
            <a:chOff x="0" y="0"/>
            <a:chExt cx="6095238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10285714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95357" y="1069528"/>
            <a:ext cx="4636632" cy="197202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906791" y="2012944"/>
            <a:ext cx="1637749" cy="51466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7809524" y="1596597"/>
            <a:ext cx="8761905" cy="24807"/>
            <a:chOff x="7809524" y="1596597"/>
            <a:chExt cx="8761905" cy="2480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1596597"/>
              <a:ext cx="8761905" cy="2480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809524" y="2838042"/>
            <a:ext cx="8761905" cy="24807"/>
            <a:chOff x="7809524" y="2838042"/>
            <a:chExt cx="8761905" cy="2480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2838042"/>
              <a:ext cx="8761905" cy="2480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09524" y="4079486"/>
            <a:ext cx="8761905" cy="24807"/>
            <a:chOff x="7809524" y="4079486"/>
            <a:chExt cx="8761905" cy="2480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4079486"/>
              <a:ext cx="8761905" cy="2480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809524" y="5320930"/>
            <a:ext cx="8761905" cy="24807"/>
            <a:chOff x="7809524" y="5320930"/>
            <a:chExt cx="8761905" cy="2480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5320930"/>
              <a:ext cx="8761905" cy="248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809524" y="6562374"/>
            <a:ext cx="8761905" cy="24807"/>
            <a:chOff x="7809524" y="6562374"/>
            <a:chExt cx="8761905" cy="248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6562374"/>
              <a:ext cx="8761905" cy="248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809524" y="7803819"/>
            <a:ext cx="8761905" cy="24807"/>
            <a:chOff x="7809524" y="7803819"/>
            <a:chExt cx="8761905" cy="24807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7803819"/>
              <a:ext cx="8761905" cy="24807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906791" y="3254391"/>
            <a:ext cx="2298387" cy="48498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906791" y="4495829"/>
            <a:ext cx="1401730" cy="51466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906791" y="5737277"/>
            <a:ext cx="1637749" cy="514663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906791" y="6978725"/>
            <a:ext cx="1403501" cy="450063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8254403" y="1982156"/>
            <a:ext cx="424860" cy="593451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8254403" y="3223600"/>
            <a:ext cx="479508" cy="59345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254403" y="4465044"/>
            <a:ext cx="480584" cy="593451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254403" y="5706488"/>
            <a:ext cx="489194" cy="593451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254403" y="6947933"/>
            <a:ext cx="483813" cy="593451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254403" y="8189377"/>
            <a:ext cx="488546" cy="593451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906791" y="8220163"/>
            <a:ext cx="2255644" cy="51466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809524" y="9045263"/>
            <a:ext cx="8761905" cy="24807"/>
            <a:chOff x="7809524" y="9045263"/>
            <a:chExt cx="8761905" cy="24807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809524" y="9045263"/>
              <a:ext cx="8761905" cy="24807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205181" y="2010936"/>
            <a:ext cx="1186311" cy="450063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2562320" y="1980151"/>
            <a:ext cx="451755" cy="593450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195658" y="3279134"/>
            <a:ext cx="655177" cy="450063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12562320" y="3248340"/>
            <a:ext cx="480155" cy="593450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3272646" y="4520563"/>
            <a:ext cx="2030073" cy="48498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2629785" y="4489778"/>
            <a:ext cx="488546" cy="59345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219048" y="2773780"/>
            <a:ext cx="16212381" cy="6737600"/>
            <a:chOff x="1219048" y="2773780"/>
            <a:chExt cx="16212381" cy="67376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219048" y="2773780"/>
              <a:ext cx="16212381" cy="6737600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219048" y="2119613"/>
            <a:ext cx="7484888" cy="692263"/>
            <a:chOff x="1219048" y="2119613"/>
            <a:chExt cx="7484888" cy="69226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19048" y="2119613"/>
              <a:ext cx="7484888" cy="69226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75364" y="2119613"/>
            <a:ext cx="8756065" cy="692263"/>
            <a:chOff x="8675364" y="2119613"/>
            <a:chExt cx="8756065" cy="69226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675364" y="2119613"/>
              <a:ext cx="8756065" cy="69226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383051" y="6125000"/>
            <a:ext cx="6605327" cy="35714"/>
            <a:chOff x="5383051" y="6125000"/>
            <a:chExt cx="6605327" cy="3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5383051" y="6125000"/>
              <a:ext cx="6605327" cy="35714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58799" y="2138662"/>
            <a:ext cx="1346480" cy="67296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2426858" y="2115830"/>
            <a:ext cx="1308385" cy="6634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689413" y="3051221"/>
            <a:ext cx="13770150" cy="6182718"/>
            <a:chOff x="1689413" y="3051221"/>
            <a:chExt cx="13770150" cy="618271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689413" y="3051221"/>
              <a:ext cx="13770150" cy="6182718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419164" y="5271331"/>
            <a:ext cx="579238" cy="509317"/>
            <a:chOff x="1419164" y="5271331"/>
            <a:chExt cx="579238" cy="50931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19164" y="5271331"/>
              <a:ext cx="579238" cy="50931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5024072" cy="60383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96029" cy="482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184763" y="1370603"/>
            <a:ext cx="4435759" cy="430978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4763" y="1696658"/>
            <a:ext cx="4922206" cy="46319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581114"/>
            <a:chOff x="0" y="0"/>
            <a:chExt cx="18285714" cy="45811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5811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621" y="1785526"/>
            <a:ext cx="3875077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316797" y="321084"/>
              <a:ext cx="686591" cy="67963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701430" y="7453164"/>
            <a:ext cx="2994193" cy="80885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62925" y="3180959"/>
            <a:ext cx="8513372" cy="5672034"/>
            <a:chOff x="2062925" y="3180959"/>
            <a:chExt cx="8513372" cy="567203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62925" y="3180959"/>
              <a:ext cx="8513372" cy="567203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701430" y="8139773"/>
            <a:ext cx="2994193" cy="8088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7639" y="131939"/>
            <a:ext cx="1480138" cy="54558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4095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18009" y="797946"/>
            <a:ext cx="16157708" cy="9290682"/>
            <a:chOff x="1118009" y="797946"/>
            <a:chExt cx="16157708" cy="9290682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18009" y="797946"/>
              <a:ext cx="16157708" cy="929068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27163" y="131939"/>
            <a:ext cx="1471577" cy="60383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77567" y="114761"/>
            <a:ext cx="694095" cy="48223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423859" y="929173"/>
            <a:ext cx="13263230" cy="9018996"/>
            <a:chOff x="2423859" y="929173"/>
            <a:chExt cx="13263230" cy="9018996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423859" y="929173"/>
              <a:ext cx="13263230" cy="901899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11025" y="9711048"/>
            <a:ext cx="17734769" cy="33555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0895111" y="7758688"/>
            <a:ext cx="4175308" cy="87572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127621" y="1785526"/>
            <a:ext cx="5924772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3" name="Object 12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316797" y="321084"/>
              <a:ext cx="689172" cy="679630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895111" y="6978241"/>
            <a:ext cx="2903717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622760" y="3281119"/>
            <a:ext cx="7781597" cy="5184489"/>
            <a:chOff x="2622760" y="3281119"/>
            <a:chExt cx="7781597" cy="518448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622760" y="3281119"/>
              <a:ext cx="7781597" cy="518448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27163" y="131939"/>
            <a:ext cx="1398862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730179" y="1190045"/>
            <a:ext cx="10072292" cy="7583102"/>
            <a:chOff x="3730179" y="1190045"/>
            <a:chExt cx="10072292" cy="758310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730179" y="1190045"/>
              <a:ext cx="10072292" cy="7583102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073951" y="6215835"/>
            <a:ext cx="579238" cy="509317"/>
            <a:chOff x="4073951" y="6215835"/>
            <a:chExt cx="579238" cy="509317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073951" y="6215835"/>
              <a:ext cx="579238" cy="5093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47706" y="1108238"/>
            <a:ext cx="17990303" cy="8759029"/>
            <a:chOff x="147706" y="1108238"/>
            <a:chExt cx="17990303" cy="87590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7706" y="1108238"/>
              <a:ext cx="17990303" cy="875902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63980" y="4496106"/>
            <a:ext cx="1640109" cy="547508"/>
            <a:chOff x="1663980" y="4940244"/>
            <a:chExt cx="1640109" cy="54750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63980" y="4940244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132875" y="4496106"/>
            <a:ext cx="1640109" cy="547508"/>
            <a:chOff x="6132875" y="4940244"/>
            <a:chExt cx="1640109" cy="54750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32875" y="4940244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685789" y="4518531"/>
            <a:ext cx="1640109" cy="547508"/>
            <a:chOff x="10685789" y="4962669"/>
            <a:chExt cx="1640109" cy="547508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685789" y="4962669"/>
              <a:ext cx="1640109" cy="54750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5294915" y="4522723"/>
            <a:ext cx="1518406" cy="547508"/>
            <a:chOff x="15294915" y="4966861"/>
            <a:chExt cx="1518406" cy="547508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294915" y="4966861"/>
              <a:ext cx="1518406" cy="547508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 rot="-720000">
            <a:off x="1282333" y="4099083"/>
            <a:ext cx="1316846" cy="49637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61759" y="1649750"/>
            <a:ext cx="16114578" cy="8540726"/>
            <a:chOff x="1161759" y="1649750"/>
            <a:chExt cx="16114578" cy="854072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61759" y="1649750"/>
              <a:ext cx="16114578" cy="854072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174740" y="1719344"/>
            <a:ext cx="16073927" cy="8117333"/>
            <a:chOff x="1174740" y="1719344"/>
            <a:chExt cx="16073927" cy="811733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174740" y="1719344"/>
              <a:ext cx="16073927" cy="811733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115" y="131939"/>
            <a:ext cx="2286996" cy="5792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567" y="114761"/>
            <a:ext cx="695819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118301" y="7886160"/>
            <a:ext cx="4727155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3308382" cy="1083267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695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118301" y="7105712"/>
            <a:ext cx="2900355" cy="875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28154" y="3293004"/>
            <a:ext cx="7955085" cy="5300075"/>
            <a:chOff x="1728154" y="3293004"/>
            <a:chExt cx="7955085" cy="5300075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28154" y="3293004"/>
              <a:ext cx="7955085" cy="530007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726392"/>
            <a:chOff x="0" y="0"/>
            <a:chExt cx="18285714" cy="472639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726392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27074" y="7309792"/>
            <a:ext cx="3325269" cy="875726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4465963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55391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13304" y="6567629"/>
            <a:ext cx="2742488" cy="8183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74125" y="3294870"/>
            <a:ext cx="7087193" cy="4721842"/>
            <a:chOff x="1274125" y="3294870"/>
            <a:chExt cx="7087193" cy="472184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4125" y="3294870"/>
              <a:ext cx="7087193" cy="47218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7586118" y="-1489074"/>
            <a:ext cx="33457950" cy="12878319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163" y="131939"/>
            <a:ext cx="1398862" cy="57922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9507" y="790067"/>
            <a:ext cx="17358515" cy="9395296"/>
            <a:chOff x="589507" y="790067"/>
            <a:chExt cx="17358515" cy="939529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9507" y="790067"/>
              <a:ext cx="17358515" cy="9395296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7882013" y="1228669"/>
            <a:ext cx="1086806" cy="430978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15346" y="4162056"/>
            <a:ext cx="2172635" cy="463197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35650" y="1778931"/>
            <a:ext cx="1470558" cy="404425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3544382" y="9001772"/>
            <a:ext cx="1473625" cy="463197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63" y="131939"/>
            <a:ext cx="4292576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36013" y="857646"/>
            <a:ext cx="15535224" cy="9165782"/>
            <a:chOff x="636013" y="857646"/>
            <a:chExt cx="15535224" cy="9165782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36013" y="857646"/>
              <a:ext cx="15535224" cy="9165782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578810" y="7145363"/>
            <a:ext cx="1535158" cy="46319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445639" y="7163439"/>
            <a:ext cx="1535158" cy="46319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6040953" y="1938944"/>
            <a:ext cx="1773311" cy="43097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051239" y="4701163"/>
            <a:ext cx="1579873" cy="41394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6159906" y="6481153"/>
            <a:ext cx="1535158" cy="463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27163" y="131939"/>
            <a:ext cx="7255300" cy="61712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541419" y="833792"/>
            <a:ext cx="10776726" cy="9226773"/>
            <a:chOff x="3541419" y="833792"/>
            <a:chExt cx="10776726" cy="922677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541419" y="833792"/>
              <a:ext cx="10776726" cy="9226773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4033182" y="2718458"/>
            <a:ext cx="1528190" cy="411418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4034151" y="3645295"/>
            <a:ext cx="1529790" cy="411190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323753" y="9468201"/>
            <a:ext cx="1528190" cy="4114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6523214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167334" y="3410915"/>
            <a:ext cx="1533905" cy="41096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157811" y="5453925"/>
            <a:ext cx="1523390" cy="411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918065" y="893296"/>
            <a:ext cx="14271364" cy="9214889"/>
            <a:chOff x="1918065" y="893296"/>
            <a:chExt cx="14271364" cy="921488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18065" y="893296"/>
              <a:ext cx="14271364" cy="921488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440" y="6128944"/>
            <a:ext cx="1511505" cy="411190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7163" y="131939"/>
            <a:ext cx="5024072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947117" y="1328767"/>
            <a:ext cx="16391480" cy="8503080"/>
            <a:chOff x="947117" y="1328767"/>
            <a:chExt cx="16391480" cy="850308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947117" y="1328767"/>
              <a:ext cx="16391480" cy="850308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0309525" y="1636782"/>
            <a:ext cx="1036073" cy="413949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457715" y="6731210"/>
            <a:ext cx="1048711" cy="4309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9825239" y="8722772"/>
            <a:ext cx="1045597" cy="40442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835144" y="4309906"/>
            <a:ext cx="1048711" cy="46319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127163" y="131939"/>
            <a:ext cx="6687805" cy="60383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-9524"/>
            <a:ext cx="527431" cy="641019"/>
            <a:chOff x="593236" y="-9524"/>
            <a:chExt cx="527431" cy="64101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93236" y="-9524"/>
              <a:ext cx="527431" cy="64101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77567" y="114761"/>
            <a:ext cx="682048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7604554" cy="9522355"/>
            <a:chOff x="0" y="0"/>
            <a:chExt cx="7604554" cy="952235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7604554" cy="952235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785074" y="4287417"/>
            <a:ext cx="6219974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1991363" cy="1073744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4658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785074" y="3506969"/>
            <a:ext cx="3753831" cy="80885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791399" y="3575539"/>
            <a:ext cx="7786858" cy="5187994"/>
            <a:chOff x="1791399" y="3575539"/>
            <a:chExt cx="7786858" cy="518799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791399" y="3575539"/>
              <a:ext cx="7786858" cy="518799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3372176" y="969931"/>
            <a:ext cx="10589670" cy="4937434"/>
            <a:chOff x="3372176" y="969931"/>
            <a:chExt cx="10589670" cy="49374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3372176" y="969931"/>
              <a:ext cx="10589670" cy="49374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108115" y="131939"/>
            <a:ext cx="2005567" cy="5455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77567" y="114761"/>
            <a:ext cx="692590" cy="482238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3388132" y="6274361"/>
            <a:ext cx="10573714" cy="3722249"/>
            <a:chOff x="3388132" y="6274361"/>
            <a:chExt cx="10573714" cy="372224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88132" y="6274361"/>
              <a:ext cx="10573714" cy="37222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8">
    <p:bg>
      <p:bgPr>
        <a:solidFill>
          <a:srgbClr val="FFF5E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33147" y="3156838"/>
            <a:ext cx="9454723" cy="2228637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02893" y="5213902"/>
            <a:ext cx="12297274" cy="132596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115735" y="1097407"/>
            <a:ext cx="3137347" cy="7582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822157" y="2209524"/>
            <a:ext cx="4125432" cy="5861131"/>
            <a:chOff x="1822157" y="2209524"/>
            <a:chExt cx="4125432" cy="5861131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22157" y="2209524"/>
              <a:ext cx="4125432" cy="5861131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797245" y="2246159"/>
            <a:ext cx="10129601" cy="2420041"/>
            <a:chOff x="6797245" y="2246159"/>
            <a:chExt cx="10129601" cy="2420041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797245" y="2246159"/>
              <a:ext cx="10129601" cy="24200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606769" y="4838095"/>
            <a:ext cx="10129601" cy="2453536"/>
            <a:chOff x="6606769" y="4838095"/>
            <a:chExt cx="10129601" cy="245353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606769" y="4838095"/>
              <a:ext cx="10129601" cy="245353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32855" y="2458629"/>
            <a:ext cx="6303514" cy="483191"/>
            <a:chOff x="10432855" y="2458629"/>
            <a:chExt cx="6303514" cy="483191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0432855" y="2458629"/>
              <a:ext cx="6303514" cy="48319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576019" y="6757951"/>
            <a:ext cx="7727379" cy="37115"/>
            <a:chOff x="8576019" y="6757951"/>
            <a:chExt cx="7727379" cy="37115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76019" y="6757951"/>
              <a:ext cx="7727379" cy="37115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70552" y="7121798"/>
            <a:ext cx="7094706" cy="34076"/>
            <a:chOff x="7070552" y="7121798"/>
            <a:chExt cx="7094706" cy="34076"/>
          </a:xfrm>
        </p:grpSpPr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70552" y="7121798"/>
              <a:ext cx="7094706" cy="3407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127163" y="131939"/>
            <a:ext cx="1316462" cy="60383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77567" y="114761"/>
            <a:ext cx="671933" cy="48223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655907" y="2488195"/>
            <a:ext cx="6171429" cy="4672653"/>
            <a:chOff x="1655907" y="2488195"/>
            <a:chExt cx="6171429" cy="4672653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655907" y="2488195"/>
              <a:ext cx="6171429" cy="46726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407093" y="2477270"/>
            <a:ext cx="8647813" cy="1394430"/>
            <a:chOff x="8407093" y="2477270"/>
            <a:chExt cx="8647813" cy="139443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8407093" y="2477270"/>
              <a:ext cx="8647813" cy="139443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8361932" y="4233815"/>
            <a:ext cx="8520165" cy="4203881"/>
            <a:chOff x="8361932" y="4233815"/>
            <a:chExt cx="8520165" cy="4203881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361932" y="4233815"/>
              <a:ext cx="8520165" cy="42038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541294" y="2486794"/>
            <a:ext cx="3986886" cy="463381"/>
            <a:chOff x="12541294" y="2486794"/>
            <a:chExt cx="3986886" cy="463381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294" y="2486794"/>
              <a:ext cx="3986886" cy="463381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445189" y="2942795"/>
            <a:ext cx="727749" cy="463381"/>
            <a:chOff x="8445189" y="2942795"/>
            <a:chExt cx="727749" cy="463381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8445189" y="2942795"/>
              <a:ext cx="727749" cy="463381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958805" y="7557153"/>
            <a:ext cx="4023536" cy="35232"/>
            <a:chOff x="11958805" y="7557153"/>
            <a:chExt cx="4023536" cy="35232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958805" y="7557153"/>
              <a:ext cx="4023536" cy="35232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407093" y="7817645"/>
            <a:ext cx="5873157" cy="35232"/>
            <a:chOff x="8407093" y="7817645"/>
            <a:chExt cx="5873157" cy="352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407093" y="7817645"/>
              <a:ext cx="5873157" cy="35232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650260" y="7137989"/>
            <a:ext cx="1820331" cy="28571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27163" y="131939"/>
            <a:ext cx="1316462" cy="60383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377567" y="114761"/>
            <a:ext cx="671933" cy="482238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15735" y="1097411"/>
            <a:ext cx="4199947" cy="758233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467335"/>
            <a:chOff x="0" y="0"/>
            <a:chExt cx="18285714" cy="44673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4673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3088406"/>
            <a:ext cx="15904762" cy="6405378"/>
            <a:chOff x="1190476" y="3088406"/>
            <a:chExt cx="15904762" cy="640537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0476" y="3088406"/>
              <a:ext cx="15904762" cy="640537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511114" y="0"/>
            <a:ext cx="1263491" cy="1190410"/>
            <a:chOff x="8511114" y="0"/>
            <a:chExt cx="126349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8662357" y="0"/>
              <a:ext cx="979471" cy="1190410"/>
              <a:chOff x="8662357" y="0"/>
              <a:chExt cx="979471" cy="1190410"/>
            </a:xfrm>
          </p:grpSpPr>
          <p:pic>
            <p:nvPicPr>
              <p:cNvPr id="10" name="Object 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8662357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8464197" y="321084"/>
              <a:ext cx="951220" cy="679630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962062" y="1430359"/>
            <a:ext cx="2522774" cy="912631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840773" y="5169621"/>
            <a:ext cx="10961221" cy="233872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412414" y="3889273"/>
            <a:ext cx="1499315" cy="121941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6095238" cy="9508723"/>
            <a:chOff x="0" y="0"/>
            <a:chExt cx="6095238" cy="950872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6095238" cy="950872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190476" y="0"/>
            <a:ext cx="979471" cy="1190410"/>
            <a:chOff x="1190476" y="0"/>
            <a:chExt cx="979471" cy="1190410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1190476" y="0"/>
              <a:ext cx="979471" cy="1190410"/>
              <a:chOff x="1190476" y="0"/>
              <a:chExt cx="979471" cy="1190410"/>
            </a:xfrm>
          </p:grpSpPr>
          <p:pic>
            <p:nvPicPr>
              <p:cNvPr id="7" name="Object 6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>
                <a:off x="1190476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88226" y="321084"/>
              <a:ext cx="655391" cy="67963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867484" y="2451429"/>
            <a:ext cx="1499315" cy="121941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901769" y="3481081"/>
            <a:ext cx="6742375" cy="72747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901769" y="4266606"/>
            <a:ext cx="9530242" cy="727470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40092" y="2542855"/>
            <a:ext cx="6936003" cy="4621112"/>
            <a:chOff x="740092" y="2542855"/>
            <a:chExt cx="6936003" cy="4621112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40092" y="2542855"/>
              <a:ext cx="6936003" cy="4621112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223122" y="483490"/>
            <a:ext cx="2522774" cy="912631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901769" y="5031671"/>
            <a:ext cx="6744490" cy="72747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4174334"/>
            <a:chOff x="0" y="0"/>
            <a:chExt cx="18285714" cy="417433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417433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871416" y="7147988"/>
            <a:ext cx="2865631" cy="818374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127621" y="1785526"/>
            <a:ext cx="6040563" cy="1164325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219048" y="0"/>
            <a:ext cx="979471" cy="1190410"/>
            <a:chOff x="1219048" y="0"/>
            <a:chExt cx="979471" cy="1190410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219048" y="0"/>
              <a:ext cx="979471" cy="1190410"/>
              <a:chOff x="1219048" y="0"/>
              <a:chExt cx="979471" cy="1190410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219048" y="0"/>
                <a:ext cx="979471" cy="1190410"/>
              </a:xfrm>
              <a:prstGeom prst="rect">
                <a:avLst/>
              </a:prstGeom>
            </p:spPr>
          </p:pic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6797" y="321084"/>
              <a:ext cx="684439" cy="679630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71416" y="6367540"/>
            <a:ext cx="2475222" cy="875727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19048" y="2929079"/>
            <a:ext cx="7382975" cy="4925828"/>
            <a:chOff x="1219048" y="2929079"/>
            <a:chExt cx="7382975" cy="4925828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19048" y="2929079"/>
              <a:ext cx="7382975" cy="492582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57075" y="9493784"/>
            <a:ext cx="18342789" cy="28571"/>
            <a:chOff x="-57075" y="9493784"/>
            <a:chExt cx="18342789" cy="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57075" y="9493784"/>
              <a:ext cx="18342789" cy="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43616" y="5449558"/>
            <a:ext cx="1973681" cy="843690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278251" y="6236698"/>
            <a:ext cx="1939003" cy="46895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482981" y="5491115"/>
            <a:ext cx="2050317" cy="902860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816859" y="5464551"/>
            <a:ext cx="2050317" cy="90286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1227179" y="5445503"/>
            <a:ext cx="2050317" cy="893336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4546721" y="5445503"/>
            <a:ext cx="2040793" cy="893336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82885" y="6594020"/>
            <a:ext cx="2190289" cy="468946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282885" y="6958934"/>
            <a:ext cx="1968470" cy="468956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282885" y="7303332"/>
            <a:ext cx="2006765" cy="468946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7855550" y="6255745"/>
            <a:ext cx="2190289" cy="468956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7873108" y="6600608"/>
            <a:ext cx="2006765" cy="468956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156752" y="6236698"/>
            <a:ext cx="2479661" cy="468956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4642756" y="6604049"/>
            <a:ext cx="2179527" cy="468956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4642756" y="6968963"/>
            <a:ext cx="2290546" cy="46894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4642756" y="7344458"/>
            <a:ext cx="2006765" cy="46894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521672" y="6282309"/>
            <a:ext cx="1968470" cy="46894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464523" y="7012875"/>
            <a:ext cx="2219765" cy="46895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464523" y="6646219"/>
            <a:ext cx="1968470" cy="46895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539230" y="7424538"/>
            <a:ext cx="2006765" cy="46894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1198735" y="6236698"/>
            <a:ext cx="1968480" cy="468956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1203348" y="6583991"/>
            <a:ext cx="2219765" cy="46894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1153203" y="6938876"/>
            <a:ext cx="2517737" cy="468956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1203348" y="7284284"/>
            <a:ext cx="2006765" cy="468946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33361" y="2062321"/>
            <a:ext cx="2662458" cy="2662458"/>
            <a:chOff x="1033361" y="2062321"/>
            <a:chExt cx="2662458" cy="266245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3361" y="206232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869746" y="4465244"/>
            <a:ext cx="2989688" cy="838289"/>
            <a:chOff x="869746" y="4465244"/>
            <a:chExt cx="2989688" cy="838289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69746" y="446524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1083177" y="2062321"/>
            <a:ext cx="2662458" cy="2662458"/>
            <a:chOff x="11083177" y="2062321"/>
            <a:chExt cx="2662458" cy="266245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1083177" y="2062321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919562" y="4465244"/>
            <a:ext cx="2989688" cy="838289"/>
            <a:chOff x="10919562" y="4465244"/>
            <a:chExt cx="2989688" cy="83828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0919562" y="4465244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7670041" y="2081369"/>
            <a:ext cx="2662458" cy="2662458"/>
            <a:chOff x="7670041" y="2081369"/>
            <a:chExt cx="2662458" cy="2662458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7670041" y="2081369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506426" y="4484292"/>
            <a:ext cx="2989688" cy="838289"/>
            <a:chOff x="7506426" y="4484292"/>
            <a:chExt cx="2989688" cy="838289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7506426" y="4484292"/>
              <a:ext cx="2989688" cy="838289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336163" y="2093186"/>
            <a:ext cx="2662458" cy="2662458"/>
            <a:chOff x="4336163" y="2093186"/>
            <a:chExt cx="2662458" cy="2662458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336163" y="2093186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4172548" y="4496109"/>
            <a:ext cx="2989688" cy="838289"/>
            <a:chOff x="4172548" y="4496109"/>
            <a:chExt cx="2989688" cy="838289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4172548" y="4496109"/>
              <a:ext cx="2989688" cy="83828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4399902" y="2021013"/>
            <a:ext cx="2662458" cy="2662458"/>
            <a:chOff x="14399902" y="2021013"/>
            <a:chExt cx="2662458" cy="2662458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14399902" y="2021013"/>
              <a:ext cx="2662458" cy="266245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236287" y="4423936"/>
            <a:ext cx="2989688" cy="838289"/>
            <a:chOff x="14236287" y="4423936"/>
            <a:chExt cx="2989688" cy="838289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4236287" y="4423936"/>
              <a:ext cx="2989688" cy="83828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258118" y="4686684"/>
            <a:ext cx="1447149" cy="439834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4577936" y="4732296"/>
            <a:ext cx="1541625" cy="474758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7911814" y="4705732"/>
            <a:ext cx="1428101" cy="439834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1322134" y="4686684"/>
            <a:ext cx="1428110" cy="439834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670039" y="4686684"/>
            <a:ext cx="1428101" cy="43983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0" y="0"/>
            <a:ext cx="18285714" cy="641019"/>
            <a:chOff x="0" y="0"/>
            <a:chExt cx="18285714" cy="641019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0" y="0"/>
              <a:ext cx="18285714" cy="641019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40" cstate="print"/>
          <a:stretch>
            <a:fillRect/>
          </a:stretch>
        </p:blipFill>
        <p:spPr>
          <a:xfrm>
            <a:off x="1127163" y="131939"/>
            <a:ext cx="1115300" cy="57922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93236" y="0"/>
            <a:ext cx="527431" cy="641019"/>
            <a:chOff x="593236" y="0"/>
            <a:chExt cx="527431" cy="641019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41" cstate="print"/>
            <a:stretch>
              <a:fillRect/>
            </a:stretch>
          </p:blipFill>
          <p:spPr>
            <a:xfrm>
              <a:off x="593236" y="0"/>
              <a:ext cx="527431" cy="641019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377567" y="114761"/>
            <a:ext cx="692371" cy="482238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0</Words>
  <Application>Microsoft Office PowerPoint</Application>
  <PresentationFormat>사용자 지정</PresentationFormat>
  <Paragraphs>0</Paragraphs>
  <Slides>38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38</vt:i4>
      </vt:variant>
    </vt:vector>
  </HeadingPairs>
  <TitlesOfParts>
    <vt:vector size="4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mypc</cp:lastModifiedBy>
  <cp:revision>2</cp:revision>
  <dcterms:created xsi:type="dcterms:W3CDTF">2022-10-13T11:01:54Z</dcterms:created>
  <dcterms:modified xsi:type="dcterms:W3CDTF">2022-10-13T02:10:51Z</dcterms:modified>
</cp:coreProperties>
</file>